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30275213" cy="428037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243B"/>
    <a:srgbClr val="2A4874"/>
    <a:srgbClr val="F3F6FB"/>
    <a:srgbClr val="DDE6F3"/>
    <a:srgbClr val="8AA9D5"/>
    <a:srgbClr val="3A6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4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0C08BB2-7F0F-B48F-C34A-CC9C6F50EE3D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0BFB863-1481-801F-E461-B4811DD0DF0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F402E48-55C7-45DA-B38A-94FCA2430CBE}" type="datetime1">
              <a:rPr lang="fr-FR"/>
              <a:pPr lvl="0"/>
              <a:t>16/08/2023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46D15734-F850-CADE-104D-C17AC281E1E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8385" y="1143000"/>
            <a:ext cx="2181228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Espace réservé des notes 4">
            <a:extLst>
              <a:ext uri="{FF2B5EF4-FFF2-40B4-BE49-F238E27FC236}">
                <a16:creationId xmlns:a16="http://schemas.microsoft.com/office/drawing/2014/main" id="{51730C30-D48F-1C73-621D-B2A12453AA0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E47E1F-6B71-C8E8-7553-625914FC6E4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36501A-80F3-AB60-A498-3EDF547E216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211C82B-14C5-4704-AAAC-D3CA15F82B47}" type="slidenum"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929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2EAA7-19BD-21BB-5977-B639D35F70F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270638" y="7005154"/>
            <a:ext cx="25733931" cy="14902049"/>
          </a:xfrm>
        </p:spPr>
        <p:txBody>
          <a:bodyPr anchor="b" anchorCtr="1"/>
          <a:lstStyle>
            <a:lvl1pPr algn="ctr">
              <a:defRPr sz="19865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64CBD3-7EBE-1C3F-5C2B-B6C2DF050D6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784399" y="22481886"/>
            <a:ext cx="22706408" cy="10334329"/>
          </a:xfrm>
        </p:spPr>
        <p:txBody>
          <a:bodyPr anchorCtr="1"/>
          <a:lstStyle>
            <a:lvl1pPr marL="0" indent="0" algn="ctr">
              <a:buNone/>
              <a:defRPr sz="7946"/>
            </a:lvl1pPr>
          </a:lstStyle>
          <a:p>
            <a:pPr lvl="0"/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926E2-8C7D-B22E-3273-49310B904A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5A4D4F-FABC-43D0-89FE-33118A53CF5E}" type="datetime1">
              <a:rPr lang="fr-FR"/>
              <a:pPr lvl="0"/>
              <a:t>16/08/2023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FBE7A-DA5C-6E2A-CCBD-E289FE093CA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1BCF4-BCE9-6C76-680B-43B4EA0624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1DB923-64E7-4099-BE75-E3EEB5DAFEA3}" type="slidenum"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45836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E2A98-F3DC-681E-8499-3D502457069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76B26D-0566-0959-CC13-D85CE9EEABA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5E46F-B3E3-1625-BFBB-E4C5CEEF72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636AE3-DF71-497F-834D-9ED5B0A81E7D}" type="datetime1">
              <a:rPr lang="fr-FR"/>
              <a:pPr lvl="0"/>
              <a:t>16/08/2023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7B4AE-806A-1FD2-4A10-59470709E2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CF22B-EF95-88A0-AEE5-F22625B5EB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C99788-8E47-4387-B909-C9E6BF997D40}" type="slidenum"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52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53F21B-AF75-DA2B-4504-FD5700794C7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21665702" y="2278904"/>
            <a:ext cx="6528093" cy="36274211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4CB5E-19D7-25FF-09DF-15A01373E0F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2081421" y="2278904"/>
            <a:ext cx="19205838" cy="36274211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A5111-1C7E-12DF-C7B9-05EC1483D2A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BB3F18-EAB9-4344-AFED-015295CF4191}" type="datetime1">
              <a:rPr lang="fr-FR"/>
              <a:pPr lvl="0"/>
              <a:t>16/08/2023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A1304-F7F7-43A7-64DE-12FB7D3A568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8DF14-5B53-A580-FE1F-B39C24E04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0644D3-DB00-46A1-9EE0-21BBB2F01425}" type="slidenum"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79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0DB85-2EC3-01E7-CB87-57A7469A2A2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23B58-2A5A-9E49-AAC0-5DD5FF72D8D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7FD45-3FCB-7FDF-4822-C710BC2CE90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07271E-DE6D-4FC6-A582-13044D07BA03}" type="datetime1">
              <a:rPr lang="fr-FR"/>
              <a:pPr lvl="0"/>
              <a:t>16/08/2023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2E9FC-2823-DE72-7E98-3AA320C87D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25CCD-5B96-0C0C-3E07-3CE56C83A2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D53474-1814-49F8-8815-FFDAF4894FE5}" type="slidenum"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93331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13A13-F783-1F2C-D52F-63E62E19DB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65657" y="10671230"/>
            <a:ext cx="26112374" cy="17805169"/>
          </a:xfrm>
        </p:spPr>
        <p:txBody>
          <a:bodyPr anchor="b"/>
          <a:lstStyle>
            <a:lvl1pPr>
              <a:defRPr sz="19865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6E9B0-6188-DB42-8ED6-C2D5F8765D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065657" y="28644841"/>
            <a:ext cx="26112374" cy="9363318"/>
          </a:xfrm>
        </p:spPr>
        <p:txBody>
          <a:bodyPr/>
          <a:lstStyle>
            <a:lvl1pPr marL="0" indent="0">
              <a:buNone/>
              <a:defRPr sz="7946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E05CA-27EB-E7CA-BEBB-0E59DC77265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83FFAE-E935-4243-B297-7BB7FC8E2069}" type="datetime1">
              <a:rPr lang="fr-FR"/>
              <a:pPr lvl="0"/>
              <a:t>16/08/2023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8DB48-D564-89E3-27F1-043A850635F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9F7A9-ED06-3ACE-235C-ADAE9976EF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E8FA6C-50C2-41D2-8E4E-483E3C85C2D6}" type="slidenum"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83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C6D97-F87C-93EB-1A1A-88A6036E434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4567D-8183-5032-2E08-4BCEEE05CF1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081421" y="11394521"/>
            <a:ext cx="12866970" cy="2715859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AC6D31-0503-C64F-6E57-B7A044C2717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5326825" y="11394521"/>
            <a:ext cx="12866970" cy="2715859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9E0099-8B94-C20A-0DFE-9B46D80F4A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E30590-0910-4D4C-8428-F3AA6BFB4295}" type="datetime1">
              <a:rPr lang="fr-FR"/>
              <a:pPr lvl="0"/>
              <a:t>16/08/2023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18FFE0-8F95-0DA8-FDC2-9986DE83C11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0B4989-C1FC-6676-370A-0C5847056D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B4CC8A-56BC-4C83-BDD8-45CF08254C54}" type="slidenum"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820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00EF7-7E0B-BCA3-76EC-4168BFB035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85362" y="2278913"/>
            <a:ext cx="26112374" cy="827341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B5891D-A6A9-D41E-AE42-B8CF427CE0A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085371" y="10492868"/>
            <a:ext cx="12807836" cy="5142393"/>
          </a:xfrm>
        </p:spPr>
        <p:txBody>
          <a:bodyPr anchor="b"/>
          <a:lstStyle>
            <a:lvl1pPr marL="0" indent="0">
              <a:buNone/>
              <a:defRPr sz="7946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AAFC2A-73AA-FD64-55F2-EE1942D0B19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2085371" y="15635261"/>
            <a:ext cx="12807836" cy="229971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4D9E62-067D-7A65-5EB7-607081B098B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15326825" y="10492868"/>
            <a:ext cx="12870911" cy="5142393"/>
          </a:xfrm>
        </p:spPr>
        <p:txBody>
          <a:bodyPr anchor="b"/>
          <a:lstStyle>
            <a:lvl1pPr marL="0" indent="0">
              <a:buNone/>
              <a:defRPr sz="7946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A8B0D2-8E0C-D501-3F29-3BBC8728B7B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15326825" y="15635261"/>
            <a:ext cx="12870911" cy="229971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52A47E-08C7-4733-25C8-032B3663CB1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203C9F-5B41-4C36-ABE4-7F82498CB8DE}" type="datetime1">
              <a:rPr lang="fr-FR"/>
              <a:pPr lvl="0"/>
              <a:t>16/08/2023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8195EE-FC51-CE58-2547-FF41F840852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018230-0E87-D0AD-8549-3B30C4FECD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55C1FD-30B9-4683-B17F-7E96C3C939A2}" type="slidenum"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081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0A74D-C31D-F1EA-4C39-D748447FF4C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BC4D5A-23F0-9598-F2BE-75E8A98876C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00B6F1-A654-4C3C-8BDE-1A46BFAD89C1}" type="datetime1">
              <a:rPr lang="fr-FR"/>
              <a:pPr lvl="0"/>
              <a:t>16/08/2023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6A347-4E46-B03B-0F2C-43231AF4C5C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788F6-949E-E1EF-8D6A-2702CFC4DD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82BB50-672F-46FA-BCC5-1F1F7CBC1664}" type="slidenum"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724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5E35DE-DB79-F6E1-0AFD-8B3794EA17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8505FF-1961-41B0-9894-515F9041B89C}" type="datetime1">
              <a:rPr lang="fr-FR"/>
              <a:pPr lvl="0"/>
              <a:t>16/08/2023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6F7B40-E053-55A6-1736-7B232AF564E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232D6-B3FC-6071-E420-4F409FAEC4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78EEF1-27DC-4153-BB5F-864C4536E71F}" type="slidenum"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23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3BD88-9A5B-85FE-50B0-4ECCAFEA36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85362" y="2853586"/>
            <a:ext cx="9764548" cy="9987543"/>
          </a:xfrm>
        </p:spPr>
        <p:txBody>
          <a:bodyPr anchor="b"/>
          <a:lstStyle>
            <a:lvl1pPr>
              <a:defRPr sz="10595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C7786-256B-3156-BD7A-73C6BFCAA06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870911" y="6162955"/>
            <a:ext cx="15326825" cy="30418412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B231FB-B9C4-3AE3-EA1F-6830F517BDA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085362" y="12841129"/>
            <a:ext cx="9764548" cy="23789780"/>
          </a:xfrm>
        </p:spPr>
        <p:txBody>
          <a:bodyPr/>
          <a:lstStyle>
            <a:lvl1pPr marL="0" indent="0">
              <a:buNone/>
              <a:defRPr sz="5297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84562-2284-7BB7-8DB5-A1EF64EF270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AD362E-E5D6-4D68-B507-B31908472502}" type="datetime1">
              <a:rPr lang="fr-FR"/>
              <a:pPr lvl="0"/>
              <a:t>16/08/2023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29E72F-02CF-DDCC-664C-A3041C386C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DD5E9E-6B69-3671-FF0D-62FF15E2A6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A44EED-2EE4-47C1-807D-E278696E29B6}" type="slidenum"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101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59B3A-B872-0BBD-344D-E723CA35DC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85362" y="2853586"/>
            <a:ext cx="9764548" cy="9987543"/>
          </a:xfrm>
        </p:spPr>
        <p:txBody>
          <a:bodyPr anchor="b"/>
          <a:lstStyle>
            <a:lvl1pPr>
              <a:defRPr sz="10595"/>
            </a:lvl1pPr>
          </a:lstStyle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592657-09D7-A889-831F-51BAB5DBE0EE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2870911" y="6162955"/>
            <a:ext cx="15326825" cy="30418412"/>
          </a:xfrm>
        </p:spPr>
        <p:txBody>
          <a:bodyPr/>
          <a:lstStyle>
            <a:lvl1pPr marL="0" indent="0">
              <a:buNone/>
              <a:defRPr sz="10595"/>
            </a:lvl1pPr>
          </a:lstStyle>
          <a:p>
            <a:pPr lvl="0"/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F392F-F7CB-4B4E-1EA2-5C2CD00BC6A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085362" y="12841129"/>
            <a:ext cx="9764548" cy="23789780"/>
          </a:xfrm>
        </p:spPr>
        <p:txBody>
          <a:bodyPr/>
          <a:lstStyle>
            <a:lvl1pPr marL="0" indent="0">
              <a:buNone/>
              <a:defRPr sz="5297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B565C3-4D9A-4C61-ECAA-AFE189EA7D2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E84E99-4728-4C7A-9FE9-27654B75EF7C}" type="datetime1">
              <a:rPr lang="fr-FR"/>
              <a:pPr lvl="0"/>
              <a:t>16/08/2023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7BE7DE-6C05-0F13-5DAA-969E509FFE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13778-8850-7216-720C-39D579F742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1F6B9E-5435-4248-8B2D-59F64B92550C}" type="slidenum"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14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08D886-E9E9-6FE2-76D2-776AACC371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081421" y="2278913"/>
            <a:ext cx="26112374" cy="82734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8D703-34F0-C92A-09B4-4D1DF36C94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081421" y="11394521"/>
            <a:ext cx="26112374" cy="271585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72917-DBEA-3419-AE5F-1607FBB8F17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2081421" y="39672752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3973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CF2CB5C-E199-4E22-B215-E0EA8523F22B}" type="datetime1">
              <a:rPr lang="fr-FR"/>
              <a:pPr lvl="0"/>
              <a:t>16/08/2023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1C328-2759-A808-23B7-8A81EDFC598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10028663" y="39672752"/>
            <a:ext cx="10217880" cy="22789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3973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03D43-32EC-DDDA-8EDD-E657FA36B94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1381872" y="39672752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3973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178FAB0-F1A2-4795-A8A8-B817B9A6F0F9}" type="slidenum"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3027486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14568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756876" marR="0" lvl="0" indent="-756876" algn="l" defTabSz="3027486" rtl="0" fontAlgn="auto" hangingPunct="1">
        <a:lnSpc>
          <a:spcPct val="90000"/>
        </a:lnSpc>
        <a:spcBef>
          <a:spcPts val="3310"/>
        </a:spcBef>
        <a:spcAft>
          <a:spcPts val="0"/>
        </a:spcAft>
        <a:buSzPct val="100000"/>
        <a:buFont typeface="Arial" pitchFamily="34"/>
        <a:buChar char="•"/>
        <a:tabLst/>
        <a:defRPr lang="fr-FR" sz="9271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2270610" marR="0" lvl="1" indent="-756876" algn="l" defTabSz="3027486" rtl="0" fontAlgn="auto" hangingPunct="1">
        <a:lnSpc>
          <a:spcPct val="90000"/>
        </a:lnSpc>
        <a:spcBef>
          <a:spcPts val="1655"/>
        </a:spcBef>
        <a:spcAft>
          <a:spcPts val="0"/>
        </a:spcAft>
        <a:buSzPct val="100000"/>
        <a:buFont typeface="Arial" pitchFamily="34"/>
        <a:buChar char="•"/>
        <a:tabLst/>
        <a:defRPr lang="fr-FR" sz="7946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3784363" marR="0" lvl="2" indent="-756876" algn="l" defTabSz="3027486" rtl="0" fontAlgn="auto" hangingPunct="1">
        <a:lnSpc>
          <a:spcPct val="90000"/>
        </a:lnSpc>
        <a:spcBef>
          <a:spcPts val="1655"/>
        </a:spcBef>
        <a:spcAft>
          <a:spcPts val="0"/>
        </a:spcAft>
        <a:buSzPct val="100000"/>
        <a:buFont typeface="Arial" pitchFamily="34"/>
        <a:buChar char="•"/>
        <a:tabLst/>
        <a:defRPr lang="fr-FR" sz="6622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5298097" marR="0" lvl="3" indent="-756876" algn="l" defTabSz="3027486" rtl="0" fontAlgn="auto" hangingPunct="1">
        <a:lnSpc>
          <a:spcPct val="90000"/>
        </a:lnSpc>
        <a:spcBef>
          <a:spcPts val="1655"/>
        </a:spcBef>
        <a:spcAft>
          <a:spcPts val="0"/>
        </a:spcAft>
        <a:buSzPct val="100000"/>
        <a:buFont typeface="Arial" pitchFamily="34"/>
        <a:buChar char="•"/>
        <a:tabLst/>
        <a:defRPr lang="fr-FR" sz="596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6811850" marR="0" lvl="4" indent="-756876" algn="l" defTabSz="3027486" rtl="0" fontAlgn="auto" hangingPunct="1">
        <a:lnSpc>
          <a:spcPct val="90000"/>
        </a:lnSpc>
        <a:spcBef>
          <a:spcPts val="1655"/>
        </a:spcBef>
        <a:spcAft>
          <a:spcPts val="0"/>
        </a:spcAft>
        <a:buSzPct val="100000"/>
        <a:buFont typeface="Arial" pitchFamily="34"/>
        <a:buChar char="•"/>
        <a:tabLst/>
        <a:defRPr lang="fr-FR" sz="596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2569D59B-C150-C99B-44B2-5276D24C0415}"/>
              </a:ext>
            </a:extLst>
          </p:cNvPr>
          <p:cNvSpPr/>
          <p:nvPr/>
        </p:nvSpPr>
        <p:spPr>
          <a:xfrm>
            <a:off x="614778" y="41222450"/>
            <a:ext cx="29045650" cy="1219132"/>
          </a:xfrm>
          <a:prstGeom prst="rect">
            <a:avLst/>
          </a:prstGeom>
          <a:solidFill>
            <a:srgbClr val="F3F6FB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0" cap="none" spc="0" baseline="0">
              <a:solidFill>
                <a:srgbClr val="3A63A0"/>
              </a:solidFill>
              <a:uFillTx/>
              <a:latin typeface="Calibri"/>
            </a:endParaRPr>
          </a:p>
        </p:txBody>
      </p:sp>
      <p:pic>
        <p:nvPicPr>
          <p:cNvPr id="21" name="Grafik 20" descr="Ein Bild, das Farbigkeit, Verschwommen, Magenta, Blau enthält.&#10;&#10;Automatisch generierte Beschreibung">
            <a:extLst>
              <a:ext uri="{FF2B5EF4-FFF2-40B4-BE49-F238E27FC236}">
                <a16:creationId xmlns:a16="http://schemas.microsoft.com/office/drawing/2014/main" id="{FA39DA28-EC96-4313-8AEF-17F4D40C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3" y="41221758"/>
            <a:ext cx="14745547" cy="1219132"/>
          </a:xfrm>
          <a:prstGeom prst="rect">
            <a:avLst/>
          </a:prstGeom>
        </p:spPr>
      </p:pic>
      <p:sp>
        <p:nvSpPr>
          <p:cNvPr id="3" name="Rectangle 5">
            <a:extLst>
              <a:ext uri="{FF2B5EF4-FFF2-40B4-BE49-F238E27FC236}">
                <a16:creationId xmlns:a16="http://schemas.microsoft.com/office/drawing/2014/main" id="{C7184EF5-772E-2DF4-1237-8355784AC25A}"/>
              </a:ext>
            </a:extLst>
          </p:cNvPr>
          <p:cNvSpPr/>
          <p:nvPr/>
        </p:nvSpPr>
        <p:spPr>
          <a:xfrm rot="5400013">
            <a:off x="13635207" y="-12677685"/>
            <a:ext cx="3004718" cy="29045650"/>
          </a:xfrm>
          <a:prstGeom prst="rect">
            <a:avLst/>
          </a:prstGeom>
          <a:solidFill>
            <a:srgbClr val="F3F6FB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0" cap="none" spc="0" baseline="0">
              <a:solidFill>
                <a:srgbClr val="44546A"/>
              </a:solidFill>
              <a:uFillTx/>
              <a:latin typeface="Calibri"/>
            </a:endParaRPr>
          </a:p>
        </p:txBody>
      </p:sp>
      <p:sp>
        <p:nvSpPr>
          <p:cNvPr id="4" name="ZoneTexte 5">
            <a:extLst>
              <a:ext uri="{FF2B5EF4-FFF2-40B4-BE49-F238E27FC236}">
                <a16:creationId xmlns:a16="http://schemas.microsoft.com/office/drawing/2014/main" id="{099BAB41-5285-DC8B-453C-7200143F39B5}"/>
              </a:ext>
            </a:extLst>
          </p:cNvPr>
          <p:cNvSpPr txBox="1"/>
          <p:nvPr/>
        </p:nvSpPr>
        <p:spPr>
          <a:xfrm>
            <a:off x="1157749" y="41392517"/>
            <a:ext cx="28502661" cy="7078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a-DK" sz="4000" kern="0" dirty="0">
                <a:solidFill>
                  <a:schemeClr val="bg1"/>
                </a:solidFill>
                <a:latin typeface="Raleway" panose="020B0503030101060003" pitchFamily="34" charset="0"/>
                <a:ea typeface="Roboto" pitchFamily="2"/>
                <a:cs typeface="Roboto" pitchFamily="2"/>
              </a:rPr>
              <a:t>11-14</a:t>
            </a:r>
            <a:r>
              <a:rPr lang="da-DK" sz="4000" i="0" u="none" strike="noStrike" kern="0" cap="none" spc="0" baseline="0" dirty="0">
                <a:solidFill>
                  <a:schemeClr val="bg1"/>
                </a:solidFill>
                <a:uFillTx/>
                <a:latin typeface="Raleway" panose="020B0503030101060003" pitchFamily="34" charset="0"/>
                <a:ea typeface="Roboto" pitchFamily="2"/>
                <a:cs typeface="Roboto" pitchFamily="2"/>
              </a:rPr>
              <a:t> </a:t>
            </a:r>
            <a:r>
              <a:rPr lang="da-DK" sz="4000" kern="0" dirty="0">
                <a:solidFill>
                  <a:schemeClr val="bg1"/>
                </a:solidFill>
                <a:latin typeface="Raleway" panose="020B0503030101060003" pitchFamily="34" charset="0"/>
                <a:ea typeface="Roboto" pitchFamily="2"/>
                <a:cs typeface="Roboto" pitchFamily="2"/>
              </a:rPr>
              <a:t>S</a:t>
            </a:r>
            <a:r>
              <a:rPr lang="da-DK" sz="4000" i="0" u="none" strike="noStrike" kern="0" cap="none" spc="0" baseline="0" dirty="0">
                <a:solidFill>
                  <a:schemeClr val="bg1"/>
                </a:solidFill>
                <a:uFillTx/>
                <a:latin typeface="Raleway" panose="020B0503030101060003" pitchFamily="34" charset="0"/>
                <a:ea typeface="Roboto" pitchFamily="2"/>
                <a:cs typeface="Roboto" pitchFamily="2"/>
              </a:rPr>
              <a:t>eptember 2023, Hinxton, UK</a:t>
            </a:r>
          </a:p>
        </p:txBody>
      </p:sp>
      <p:pic>
        <p:nvPicPr>
          <p:cNvPr id="16" name="Grafik 15" descr="Ein Bild, das Farbigkeit, Verschwommen, Magenta, Blau enthält.&#10;&#10;Automatisch generierte Beschreibung">
            <a:extLst>
              <a:ext uri="{FF2B5EF4-FFF2-40B4-BE49-F238E27FC236}">
                <a16:creationId xmlns:a16="http://schemas.microsoft.com/office/drawing/2014/main" id="{7453DB52-E9BE-4B75-AA05-4F0EEEE94E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723" y="124755"/>
            <a:ext cx="29045674" cy="3222799"/>
          </a:xfrm>
          <a:prstGeom prst="rect">
            <a:avLst/>
          </a:prstGeom>
        </p:spPr>
      </p:pic>
      <p:sp>
        <p:nvSpPr>
          <p:cNvPr id="5" name="Rectangle 7">
            <a:extLst>
              <a:ext uri="{FF2B5EF4-FFF2-40B4-BE49-F238E27FC236}">
                <a16:creationId xmlns:a16="http://schemas.microsoft.com/office/drawing/2014/main" id="{807BA05B-26AC-0E8F-EE08-6FEA3A72ACA1}"/>
              </a:ext>
            </a:extLst>
          </p:cNvPr>
          <p:cNvSpPr/>
          <p:nvPr/>
        </p:nvSpPr>
        <p:spPr>
          <a:xfrm>
            <a:off x="614769" y="7460598"/>
            <a:ext cx="29045650" cy="31183353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LOGOS</a:t>
            </a:r>
          </a:p>
        </p:txBody>
      </p:sp>
      <p:sp>
        <p:nvSpPr>
          <p:cNvPr id="6" name="ZoneTexte 10">
            <a:extLst>
              <a:ext uri="{FF2B5EF4-FFF2-40B4-BE49-F238E27FC236}">
                <a16:creationId xmlns:a16="http://schemas.microsoft.com/office/drawing/2014/main" id="{990D67C3-0E98-4EA5-025E-90FE1C52D85B}"/>
              </a:ext>
            </a:extLst>
          </p:cNvPr>
          <p:cNvSpPr txBox="1"/>
          <p:nvPr/>
        </p:nvSpPr>
        <p:spPr>
          <a:xfrm>
            <a:off x="4513027" y="645919"/>
            <a:ext cx="25431740" cy="13234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8000" i="0" u="none" strike="noStrike" kern="0" cap="none" spc="0" baseline="0" dirty="0">
                <a:solidFill>
                  <a:schemeClr val="bg1"/>
                </a:solidFill>
                <a:uFillTx/>
                <a:latin typeface="Raleway" panose="020B0503030101060003" pitchFamily="34" charset="0"/>
                <a:ea typeface="Roboto" pitchFamily="2"/>
                <a:cs typeface="Times New Roman" panose="02020603050405020304" pitchFamily="18" charset="0"/>
              </a:rPr>
              <a:t>EMPC 2023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2E35837-409D-CBE1-327B-B0FF33C78E91}"/>
              </a:ext>
            </a:extLst>
          </p:cNvPr>
          <p:cNvSpPr/>
          <p:nvPr/>
        </p:nvSpPr>
        <p:spPr>
          <a:xfrm>
            <a:off x="614769" y="3530434"/>
            <a:ext cx="29045650" cy="3747284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6A25A7-B5AD-A378-DB56-39652A432B8E}"/>
              </a:ext>
            </a:extLst>
          </p:cNvPr>
          <p:cNvSpPr/>
          <p:nvPr/>
        </p:nvSpPr>
        <p:spPr>
          <a:xfrm>
            <a:off x="614769" y="38719125"/>
            <a:ext cx="29045650" cy="2438403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ZoneTexte 9">
            <a:extLst>
              <a:ext uri="{FF2B5EF4-FFF2-40B4-BE49-F238E27FC236}">
                <a16:creationId xmlns:a16="http://schemas.microsoft.com/office/drawing/2014/main" id="{C275E89D-5BF9-2F22-718D-163F8A328909}"/>
              </a:ext>
            </a:extLst>
          </p:cNvPr>
          <p:cNvSpPr txBox="1"/>
          <p:nvPr/>
        </p:nvSpPr>
        <p:spPr>
          <a:xfrm>
            <a:off x="1157749" y="4421846"/>
            <a:ext cx="27922282" cy="12003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7200" b="1" i="0" u="none" strike="noStrike" kern="1200" cap="none" spc="0" baseline="0" dirty="0">
                <a:uFillTx/>
                <a:latin typeface="Raleway" panose="020B0503030101060003" pitchFamily="34" charset="0"/>
              </a:rPr>
              <a:t>TITLE </a:t>
            </a:r>
          </a:p>
        </p:txBody>
      </p:sp>
      <p:sp>
        <p:nvSpPr>
          <p:cNvPr id="10" name="ZoneTexte 12">
            <a:extLst>
              <a:ext uri="{FF2B5EF4-FFF2-40B4-BE49-F238E27FC236}">
                <a16:creationId xmlns:a16="http://schemas.microsoft.com/office/drawing/2014/main" id="{ED2111A3-8462-8448-8904-5515099FF6B3}"/>
              </a:ext>
            </a:extLst>
          </p:cNvPr>
          <p:cNvSpPr txBox="1"/>
          <p:nvPr/>
        </p:nvSpPr>
        <p:spPr>
          <a:xfrm>
            <a:off x="1176457" y="5908505"/>
            <a:ext cx="27922282" cy="7078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4000" b="0" i="0" u="none" strike="noStrike" kern="1200" cap="none" spc="0" baseline="0" dirty="0">
                <a:uFillTx/>
                <a:latin typeface="Raleway" panose="020B0503030101060003" pitchFamily="34" charset="0"/>
              </a:rPr>
              <a:t>AUTHOR 1 | AUTHOR 2 | AUTHOR 3</a:t>
            </a:r>
          </a:p>
        </p:txBody>
      </p:sp>
      <p:sp>
        <p:nvSpPr>
          <p:cNvPr id="11" name="ZoneTexte 11">
            <a:extLst>
              <a:ext uri="{FF2B5EF4-FFF2-40B4-BE49-F238E27FC236}">
                <a16:creationId xmlns:a16="http://schemas.microsoft.com/office/drawing/2014/main" id="{6193DFA1-A4A1-819A-6A26-51E72FD78EFC}"/>
              </a:ext>
            </a:extLst>
          </p:cNvPr>
          <p:cNvSpPr txBox="1"/>
          <p:nvPr/>
        </p:nvSpPr>
        <p:spPr>
          <a:xfrm>
            <a:off x="4513027" y="2188129"/>
            <a:ext cx="21533516" cy="76944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4400" i="0" dirty="0">
                <a:solidFill>
                  <a:srgbClr val="FFFFFF"/>
                </a:solidFill>
                <a:effectLst/>
                <a:latin typeface="Raleway" panose="020B0503030101060003" pitchFamily="34" charset="0"/>
              </a:rPr>
              <a:t>The 24th European Microelectronics  &amp; Packaging Conference</a:t>
            </a:r>
            <a:endParaRPr lang="en-US" sz="4400" i="0" u="none" strike="noStrike" kern="1200" cap="none" spc="0" baseline="0" dirty="0">
              <a:solidFill>
                <a:srgbClr val="3A63A0"/>
              </a:solidFill>
              <a:uFillTx/>
              <a:latin typeface="Raleway" panose="020B0503030101060003" pitchFamily="34" charset="0"/>
            </a:endParaRPr>
          </a:p>
        </p:txBody>
      </p:sp>
      <p:pic>
        <p:nvPicPr>
          <p:cNvPr id="20" name="Grafik 19" descr="Ein Bild, das Text, Kreis, Schrift, Grafiken enthält.&#10;&#10;Automatisch generierte Beschreibung">
            <a:extLst>
              <a:ext uri="{FF2B5EF4-FFF2-40B4-BE49-F238E27FC236}">
                <a16:creationId xmlns:a16="http://schemas.microsoft.com/office/drawing/2014/main" id="{74AD5FF5-58C7-4FF0-B97E-974DF2B5F0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27" y="362181"/>
            <a:ext cx="2831598" cy="2743206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587E316-32A7-4FE9-BA99-CD6105B0D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7489" y="465597"/>
            <a:ext cx="23812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oneTexte 5">
            <a:extLst>
              <a:ext uri="{FF2B5EF4-FFF2-40B4-BE49-F238E27FC236}">
                <a16:creationId xmlns:a16="http://schemas.microsoft.com/office/drawing/2014/main" id="{79600235-A629-4EA8-92F8-C54E27E0AA72}"/>
              </a:ext>
            </a:extLst>
          </p:cNvPr>
          <p:cNvSpPr txBox="1"/>
          <p:nvPr/>
        </p:nvSpPr>
        <p:spPr>
          <a:xfrm>
            <a:off x="16506605" y="41477381"/>
            <a:ext cx="28502661" cy="70788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4000" dirty="0">
                <a:effectLst/>
                <a:latin typeface="Quire Sans Pro Light" panose="020B0604020202020204" pitchFamily="34" charset="0"/>
                <a:ea typeface="Calibri" panose="020F0502020204030204" pitchFamily="34" charset="0"/>
                <a:cs typeface="Raavi" panose="020B0502040204020203" pitchFamily="34" charset="0"/>
              </a:rPr>
              <a:t>Place logo </a:t>
            </a:r>
            <a:r>
              <a:rPr lang="de-DE" sz="4000" dirty="0" err="1">
                <a:effectLst/>
                <a:latin typeface="Quire Sans Pro Light" panose="020B0604020202020204" pitchFamily="34" charset="0"/>
                <a:ea typeface="Calibri" panose="020F0502020204030204" pitchFamily="34" charset="0"/>
                <a:cs typeface="Raavi" panose="020B0502040204020203" pitchFamily="34" charset="0"/>
              </a:rPr>
              <a:t>of</a:t>
            </a:r>
            <a:r>
              <a:rPr lang="de-DE" sz="4000" dirty="0">
                <a:effectLst/>
                <a:latin typeface="Quire Sans Pro Light" panose="020B0604020202020204" pitchFamily="34" charset="0"/>
                <a:ea typeface="Calibri" panose="020F0502020204030204" pitchFamily="34" charset="0"/>
                <a:cs typeface="Raavi" panose="020B0502040204020203" pitchFamily="34" charset="0"/>
              </a:rPr>
              <a:t> your </a:t>
            </a:r>
            <a:r>
              <a:rPr lang="de-DE" sz="4000" dirty="0" err="1">
                <a:effectLst/>
                <a:latin typeface="Quire Sans Pro Light" panose="020B0604020202020204" pitchFamily="34" charset="0"/>
                <a:ea typeface="Calibri" panose="020F0502020204030204" pitchFamily="34" charset="0"/>
                <a:cs typeface="Raavi" panose="020B0502040204020203" pitchFamily="34" charset="0"/>
              </a:rPr>
              <a:t>institution</a:t>
            </a:r>
            <a:r>
              <a:rPr lang="de-DE" sz="4000" dirty="0">
                <a:effectLst/>
                <a:latin typeface="Quire Sans Pro Light" panose="020B0604020202020204" pitchFamily="34" charset="0"/>
                <a:ea typeface="Calibri" panose="020F0502020204030204" pitchFamily="34" charset="0"/>
                <a:cs typeface="Raavi" panose="020B0502040204020203" pitchFamily="34" charset="0"/>
              </a:rPr>
              <a:t> and </a:t>
            </a:r>
            <a:r>
              <a:rPr lang="de-DE" sz="4000" dirty="0" err="1">
                <a:effectLst/>
                <a:latin typeface="Quire Sans Pro Light" panose="020B0604020202020204" pitchFamily="34" charset="0"/>
                <a:ea typeface="Calibri" panose="020F0502020204030204" pitchFamily="34" charset="0"/>
                <a:cs typeface="Raavi" panose="020B0502040204020203" pitchFamily="34" charset="0"/>
              </a:rPr>
              <a:t>partner</a:t>
            </a:r>
            <a:r>
              <a:rPr lang="de-DE" sz="4000" dirty="0">
                <a:effectLst/>
                <a:latin typeface="Quire Sans Pro Light" panose="020B0604020202020204" pitchFamily="34" charset="0"/>
                <a:ea typeface="Calibri" panose="020F0502020204030204" pitchFamily="34" charset="0"/>
                <a:cs typeface="Raavi" panose="020B0502040204020203" pitchFamily="34" charset="0"/>
              </a:rPr>
              <a:t> </a:t>
            </a:r>
            <a:r>
              <a:rPr lang="de-DE" sz="4000" dirty="0" err="1">
                <a:effectLst/>
                <a:latin typeface="Quire Sans Pro Light" panose="020B0604020202020204" pitchFamily="34" charset="0"/>
                <a:ea typeface="Calibri" panose="020F0502020204030204" pitchFamily="34" charset="0"/>
                <a:cs typeface="Raavi" panose="020B0502040204020203" pitchFamily="34" charset="0"/>
              </a:rPr>
              <a:t>logos</a:t>
            </a:r>
            <a:r>
              <a:rPr lang="de-DE" sz="4000" dirty="0">
                <a:effectLst/>
                <a:latin typeface="Quire Sans Pro Light" panose="020B0604020202020204" pitchFamily="34" charset="0"/>
                <a:ea typeface="Calibri" panose="020F0502020204030204" pitchFamily="34" charset="0"/>
                <a:cs typeface="Raavi" panose="020B0502040204020203" pitchFamily="34" charset="0"/>
              </a:rPr>
              <a:t> </a:t>
            </a:r>
            <a:r>
              <a:rPr lang="de-DE" sz="4000" dirty="0" err="1">
                <a:effectLst/>
                <a:latin typeface="Quire Sans Pro Light" panose="020B0604020202020204" pitchFamily="34" charset="0"/>
                <a:ea typeface="Calibri" panose="020F0502020204030204" pitchFamily="34" charset="0"/>
                <a:cs typeface="Raavi" panose="020B0502040204020203" pitchFamily="34" charset="0"/>
              </a:rPr>
              <a:t>here</a:t>
            </a:r>
            <a:endParaRPr lang="da-DK" sz="4000" i="0" u="none" strike="noStrike" kern="0" cap="none" spc="0" baseline="0" dirty="0">
              <a:uFillTx/>
              <a:latin typeface="Quire Sans Pro Light" panose="020B0604020202020204" pitchFamily="34" charset="0"/>
              <a:ea typeface="Roboto" pitchFamily="2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108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Office%20Theme%202013%20-%202022</Template>
  <TotalTime>0</TotalTime>
  <Words>35</Words>
  <Application>Microsoft Office PowerPoint</Application>
  <PresentationFormat>Benutzerdefiniert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Quire Sans Pro Light</vt:lpstr>
      <vt:lpstr>Raleway</vt:lpstr>
      <vt:lpstr>Thème 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WeLOOP</dc:creator>
  <cp:lastModifiedBy>Ajda Omrani</cp:lastModifiedBy>
  <cp:revision>18</cp:revision>
  <dcterms:created xsi:type="dcterms:W3CDTF">2023-05-11T08:27:41Z</dcterms:created>
  <dcterms:modified xsi:type="dcterms:W3CDTF">2023-08-16T11:29:11Z</dcterms:modified>
</cp:coreProperties>
</file>